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C69FAB-34DA-44FE-9813-5DF26B1D2A2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77B259-9CF8-4AAD-B485-24D8F5345D4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685800"/>
            <a:ext cx="5794248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Billie Joe </a:t>
            </a:r>
            <a:r>
              <a:rPr lang="en-US" dirty="0" err="1" smtClean="0"/>
              <a:t>Armstong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By: Rhiann </a:t>
            </a:r>
            <a:r>
              <a:rPr lang="en-US" sz="1800" dirty="0" err="1" smtClean="0"/>
              <a:t>Hodgkinson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2596896" cy="1752600"/>
          </a:xfrm>
        </p:spPr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présente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731394"/>
            <a:ext cx="4191000" cy="512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20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	Il </a:t>
            </a:r>
            <a:r>
              <a:rPr lang="fr-FR" dirty="0"/>
              <a:t>aime la musique, de la guitare, le punk rock, et il joue dans le rebat Green Day, </a:t>
            </a:r>
            <a:r>
              <a:rPr lang="fr-FR" dirty="0" err="1"/>
              <a:t>Pinhead</a:t>
            </a:r>
            <a:r>
              <a:rPr lang="fr-FR" dirty="0"/>
              <a:t> </a:t>
            </a:r>
            <a:r>
              <a:rPr lang="fr-FR" dirty="0" err="1"/>
              <a:t>Gunpowder</a:t>
            </a:r>
            <a:r>
              <a:rPr lang="fr-FR" dirty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792605"/>
            <a:ext cx="3352800" cy="238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472543"/>
            <a:ext cx="3385457" cy="338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1"/>
            <a:ext cx="437443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09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111252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	Il </a:t>
            </a:r>
            <a:r>
              <a:rPr lang="fr-FR" dirty="0"/>
              <a:t>n’aime pas quand les centres américaines allumé célébrités et président Bush.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20351"/>
            <a:ext cx="3505200" cy="463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5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0363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fr-FR" dirty="0"/>
              <a:t>Il est un musicien américain, un auteur-compositeur, et un acteur.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3" y="3105150"/>
            <a:ext cx="5010248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32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553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fr-FR" dirty="0"/>
              <a:t>Il joue au football américain à l’école.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667001"/>
            <a:ext cx="4191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84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6553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fr-FR" dirty="0"/>
              <a:t>Il a deux fils. Leurs noms sont Jakob et Joseph.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93843"/>
            <a:ext cx="3429000" cy="516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43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fr-FR" dirty="0"/>
              <a:t>Il fait de la natation.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828" y="2352675"/>
            <a:ext cx="450532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98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7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Billie Joe Armstong By: Rhiann Hodgkinson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Billie Joe Armstong By: Rhiann Hodgkinson</dc:title>
  <dc:creator>Steph</dc:creator>
  <cp:lastModifiedBy>Steph</cp:lastModifiedBy>
  <cp:revision>3</cp:revision>
  <dcterms:created xsi:type="dcterms:W3CDTF">2014-01-17T05:58:12Z</dcterms:created>
  <dcterms:modified xsi:type="dcterms:W3CDTF">2014-01-17T06:17:26Z</dcterms:modified>
</cp:coreProperties>
</file>