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dison Moulder" initials="M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2-27T10:13:23.604" idx="1">
    <p:pos x="5537" y="1507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7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0138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91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364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591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911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716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0992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512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370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9144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0EB32-D43D-4362-8895-4379398E1CE6}" type="datetimeFigureOut">
              <a:rPr lang="en-CA" smtClean="0"/>
              <a:t>2014-12-29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69DC9-7120-4D3E-856F-E7BD53A978F9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599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14"/>
            <a:ext cx="12192000" cy="6864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115" y="94458"/>
            <a:ext cx="935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7200" dirty="0" smtClean="0">
                <a:latin typeface="Algerian" panose="04020705040A02060702" pitchFamily="82" charset="0"/>
              </a:rPr>
              <a:t>Hermione</a:t>
            </a:r>
            <a:r>
              <a:rPr lang="en-CA" sz="7200" dirty="0" smtClean="0">
                <a:latin typeface="Algerian" panose="04020705040A02060702" pitchFamily="82" charset="0"/>
              </a:rPr>
              <a:t> Granger</a:t>
            </a:r>
          </a:p>
          <a:p>
            <a:r>
              <a:rPr lang="en-CA" sz="2400" dirty="0" smtClean="0">
                <a:latin typeface="Algerian" panose="04020705040A02060702" pitchFamily="82" charset="0"/>
              </a:rPr>
              <a:t>                    Le brilliant sorciere de son age</a:t>
            </a:r>
            <a:endParaRPr lang="en-CA" sz="2400" dirty="0">
              <a:latin typeface="Algerian" panose="04020705040A02060702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1" y="1701473"/>
            <a:ext cx="3628488" cy="4844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58" y="1701472"/>
            <a:ext cx="3914129" cy="4844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282" y="1823898"/>
            <a:ext cx="2447925" cy="1866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22501" y="2452867"/>
            <a:ext cx="2167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err="1" smtClean="0">
                <a:latin typeface="Baskerville Old Face" panose="02020602080505020303" pitchFamily="18" charset="0"/>
              </a:rPr>
              <a:t>September</a:t>
            </a:r>
            <a:r>
              <a:rPr lang="fr-CA" sz="3200" dirty="0" smtClean="0">
                <a:latin typeface="Baskerville Old Face" panose="02020602080505020303" pitchFamily="18" charset="0"/>
              </a:rPr>
              <a:t> 19th 1979</a:t>
            </a:r>
            <a:endParaRPr lang="fr-CA" sz="32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67319" y="5409127"/>
            <a:ext cx="10246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dirty="0" smtClean="0">
                <a:latin typeface="Algerian" panose="04020705040A02060702" pitchFamily="82" charset="0"/>
              </a:rPr>
              <a:t>Elle Aime</a:t>
            </a:r>
            <a:endParaRPr lang="en-CA" sz="8000" dirty="0">
              <a:latin typeface="Algerian" panose="04020705040A02060702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71" y="365125"/>
            <a:ext cx="3964856" cy="293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213" y="373733"/>
            <a:ext cx="4012316" cy="292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240" y="2392116"/>
            <a:ext cx="5387520" cy="3017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328947" y="504686"/>
            <a:ext cx="2146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>
                <a:latin typeface="AR JULIAN" panose="02000000000000000000" pitchFamily="2" charset="0"/>
              </a:rPr>
              <a:t>L’école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338" y="2689686"/>
            <a:ext cx="2066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>
                <a:latin typeface="AR JULIAN" panose="02000000000000000000" pitchFamily="2" charset="0"/>
              </a:rPr>
              <a:t>Les amis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1887" y="3347456"/>
            <a:ext cx="2625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>
                <a:latin typeface="AR JULIAN" panose="02000000000000000000" pitchFamily="2" charset="0"/>
              </a:rPr>
              <a:t>étude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5533" y="619635"/>
            <a:ext cx="3341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AR JULIAN" panose="02000000000000000000" pitchFamily="2" charset="0"/>
              </a:rPr>
              <a:t>Elle</a:t>
            </a:r>
          </a:p>
          <a:p>
            <a:r>
              <a:rPr lang="fr-CA" sz="3200" dirty="0">
                <a:latin typeface="AR JULIAN" panose="02000000000000000000" pitchFamily="2" charset="0"/>
              </a:rPr>
              <a:t>	</a:t>
            </a:r>
            <a:r>
              <a:rPr lang="fr-CA" sz="3200" dirty="0" smtClean="0">
                <a:latin typeface="AR JULIAN" panose="02000000000000000000" pitchFamily="2" charset="0"/>
              </a:rPr>
              <a:t> est</a:t>
            </a:r>
          </a:p>
          <a:p>
            <a:r>
              <a:rPr lang="fr-CA" sz="3200" dirty="0">
                <a:latin typeface="AR JULIAN" panose="02000000000000000000" pitchFamily="2" charset="0"/>
              </a:rPr>
              <a:t>	 </a:t>
            </a:r>
            <a:r>
              <a:rPr lang="fr-CA" sz="3200" dirty="0" smtClean="0">
                <a:latin typeface="AR JULIAN" panose="02000000000000000000" pitchFamily="2" charset="0"/>
              </a:rPr>
              <a:t>   logique</a:t>
            </a:r>
            <a:endParaRPr lang="fr-CA" sz="3200" dirty="0">
              <a:latin typeface="AR JULIA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99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528"/>
          </a:xfrm>
        </p:spPr>
      </p:pic>
      <p:sp>
        <p:nvSpPr>
          <p:cNvPr id="5" name="TextBox 4"/>
          <p:cNvSpPr txBox="1"/>
          <p:nvPr/>
        </p:nvSpPr>
        <p:spPr>
          <a:xfrm>
            <a:off x="3016337" y="365125"/>
            <a:ext cx="95947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8000" dirty="0" smtClean="0">
                <a:latin typeface="Algerian" panose="04020705040A02060702" pitchFamily="82" charset="0"/>
              </a:rPr>
              <a:t>Elle aussi aime</a:t>
            </a:r>
            <a:endParaRPr lang="fr-CA" sz="8000" dirty="0">
              <a:latin typeface="Algerian" panose="04020705040A02060702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0" y="1755152"/>
            <a:ext cx="3959516" cy="2965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159" y="2295679"/>
            <a:ext cx="3485681" cy="3660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033" y="4126060"/>
            <a:ext cx="4166476" cy="2596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846548" y="5975687"/>
            <a:ext cx="5331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latin typeface="AR JULIAN" panose="02000000000000000000" pitchFamily="2" charset="0"/>
              </a:rPr>
              <a:t>	         S.P.E.W </a:t>
            </a:r>
          </a:p>
          <a:p>
            <a:r>
              <a:rPr lang="fr-CA" sz="2400" dirty="0" smtClean="0">
                <a:latin typeface="AR JULIAN" panose="02000000000000000000" pitchFamily="2" charset="0"/>
              </a:rPr>
              <a:t>(Société Protéger Elfish Wellfare)</a:t>
            </a:r>
            <a:endParaRPr lang="fr-CA" sz="2400" dirty="0">
              <a:latin typeface="AR JULIAN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488" y="4794098"/>
            <a:ext cx="3670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>
                <a:latin typeface="AR JULIAN" panose="02000000000000000000" pitchFamily="2" charset="0"/>
              </a:rPr>
              <a:t>Hermione </a:t>
            </a:r>
          </a:p>
          <a:p>
            <a:r>
              <a:rPr lang="fr-CA" sz="2800" dirty="0">
                <a:latin typeface="AR JULIAN" panose="02000000000000000000" pitchFamily="2" charset="0"/>
              </a:rPr>
              <a:t>	 </a:t>
            </a:r>
            <a:r>
              <a:rPr lang="fr-CA" sz="2800" dirty="0" smtClean="0">
                <a:latin typeface="AR JULIAN" panose="02000000000000000000" pitchFamily="2" charset="0"/>
              </a:rPr>
              <a:t>aussi 	 	   naturaliste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2033" y="2903848"/>
            <a:ext cx="4353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>
                <a:latin typeface="AR JULIAN" panose="02000000000000000000" pitchFamily="2" charset="0"/>
              </a:rPr>
              <a:t>Elle j’adore les animaux</a:t>
            </a:r>
            <a:endParaRPr lang="fr-CA" sz="2800" dirty="0">
              <a:latin typeface="AR JULIA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77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6239"/>
          </a:xfrm>
        </p:spPr>
      </p:pic>
      <p:sp>
        <p:nvSpPr>
          <p:cNvPr id="5" name="TextBox 4"/>
          <p:cNvSpPr txBox="1"/>
          <p:nvPr/>
        </p:nvSpPr>
        <p:spPr>
          <a:xfrm>
            <a:off x="2021981" y="631065"/>
            <a:ext cx="8834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8000" dirty="0" smtClean="0">
                <a:latin typeface="Algerian" panose="04020705040A02060702" pitchFamily="82" charset="0"/>
              </a:rPr>
              <a:t>Elle n’aime pas</a:t>
            </a:r>
            <a:endParaRPr lang="fr-CA" sz="8000" dirty="0">
              <a:latin typeface="Algerian" panose="04020705040A02060702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129" y="2055813"/>
            <a:ext cx="2618401" cy="1901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39" y="2055813"/>
            <a:ext cx="5870299" cy="41553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21981" y="6243317"/>
            <a:ext cx="292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err="1" smtClean="0">
                <a:latin typeface="AR JULIAN" panose="02000000000000000000" pitchFamily="2" charset="0"/>
              </a:rPr>
              <a:t>Voldemort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7163" y="3957390"/>
            <a:ext cx="2438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err="1" smtClean="0">
                <a:latin typeface="AR JULIAN" panose="02000000000000000000" pitchFamily="2" charset="0"/>
              </a:rPr>
              <a:t>Quidditch</a:t>
            </a:r>
            <a:endParaRPr lang="fr-CA" sz="2800" dirty="0">
              <a:latin typeface="AR JULIAN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9129" y="4811261"/>
            <a:ext cx="2395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 smtClean="0">
                <a:latin typeface="Baskerville Old Face" panose="02020602080505020303" pitchFamily="18" charset="0"/>
              </a:rPr>
              <a:t>Voldemort</a:t>
            </a:r>
            <a:r>
              <a:rPr lang="fr-CA" dirty="0" smtClean="0">
                <a:latin typeface="Baskerville Old Face" panose="02020602080505020303" pitchFamily="18" charset="0"/>
              </a:rPr>
              <a:t> est un sorcier sombre. </a:t>
            </a:r>
            <a:r>
              <a:rPr lang="fr-CA" dirty="0" err="1" smtClean="0">
                <a:latin typeface="Baskerville Old Face" panose="02020602080505020303" pitchFamily="18" charset="0"/>
              </a:rPr>
              <a:t>Quidditch</a:t>
            </a:r>
            <a:r>
              <a:rPr lang="fr-CA" dirty="0" smtClean="0">
                <a:latin typeface="Baskerville Old Face" panose="02020602080505020303" pitchFamily="18" charset="0"/>
              </a:rPr>
              <a:t> est un sport pour sorciers et Hermione n’aime pas </a:t>
            </a:r>
            <a:r>
              <a:rPr lang="fr-CA" dirty="0" smtClean="0">
                <a:latin typeface="Baskerville Old Face" panose="02020602080505020303" pitchFamily="18" charset="0"/>
              </a:rPr>
              <a:t>les sports</a:t>
            </a:r>
            <a:r>
              <a:rPr lang="fr-CA" dirty="0" smtClean="0">
                <a:latin typeface="Baskerville Old Face" panose="02020602080505020303" pitchFamily="18" charset="0"/>
              </a:rPr>
              <a:t>.  </a:t>
            </a:r>
            <a:endParaRPr lang="fr-CA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8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30317" y="5682588"/>
            <a:ext cx="4763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dirty="0" smtClean="0">
                <a:latin typeface="Algerian" panose="04020705040A02060702" pitchFamily="82" charset="0"/>
              </a:rPr>
              <a:t>Les amis</a:t>
            </a:r>
            <a:endParaRPr lang="en-CA" sz="8000" dirty="0">
              <a:latin typeface="Algerian" panose="04020705040A02060702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365" y="300855"/>
            <a:ext cx="1932132" cy="257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651" y="259007"/>
            <a:ext cx="1953765" cy="262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735" y="3044344"/>
            <a:ext cx="1932132" cy="2579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3" y="3040855"/>
            <a:ext cx="1714500" cy="2581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96" y="3040855"/>
            <a:ext cx="1900808" cy="2582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81308" y="551181"/>
            <a:ext cx="15990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Baskerville Old Face" panose="02020602080505020303" pitchFamily="18" charset="0"/>
              </a:rPr>
              <a:t>Ginny Weasley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Baskerville Old Face" panose="02020602080505020303" pitchFamily="18" charset="0"/>
              </a:rPr>
              <a:t>Harry Potter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Baskerville Old Face" panose="02020602080505020303" pitchFamily="18" charset="0"/>
              </a:rPr>
              <a:t>Neville Longbottom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Baskerville Old Face" panose="02020602080505020303" pitchFamily="18" charset="0"/>
              </a:rPr>
              <a:t>Luna Lovegood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Baskerville Old Face" panose="02020602080505020303" pitchFamily="18" charset="0"/>
              </a:rPr>
              <a:t>Ron Weasley</a:t>
            </a:r>
            <a:endParaRPr lang="en-CA" sz="1600" dirty="0">
              <a:latin typeface="Baskerville Old Face" panose="0202060208050502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604" y="365125"/>
            <a:ext cx="3945005" cy="296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982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5318"/>
            <a:ext cx="12192000" cy="6913318"/>
          </a:xfrm>
        </p:spPr>
      </p:pic>
      <p:sp>
        <p:nvSpPr>
          <p:cNvPr id="3" name="TextBox 2"/>
          <p:cNvSpPr txBox="1"/>
          <p:nvPr/>
        </p:nvSpPr>
        <p:spPr>
          <a:xfrm>
            <a:off x="2200140" y="272569"/>
            <a:ext cx="85129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8000" dirty="0" smtClean="0">
                <a:latin typeface="Algerian" panose="04020705040A02060702" pitchFamily="82" charset="0"/>
              </a:rPr>
              <a:t>Dans l’avenir</a:t>
            </a:r>
            <a:endParaRPr lang="fr-CA" sz="8000" dirty="0">
              <a:latin typeface="Algerian" panose="04020705040A02060702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5" y="3554569"/>
            <a:ext cx="3913357" cy="2919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471" y="3115346"/>
            <a:ext cx="3446380" cy="3555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329" y="1783244"/>
            <a:ext cx="5607163" cy="2336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288665" y="4623515"/>
            <a:ext cx="38636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latin typeface="Baskerville Old Face" panose="02020602080505020303" pitchFamily="18" charset="0"/>
              </a:rPr>
              <a:t>Hermione Granger, dans l’avenir est marie a Ron Weasley. Vous avez deux enfants, Rose et Hugo.</a:t>
            </a:r>
            <a:endParaRPr lang="fr-CA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0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85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Algerian</vt:lpstr>
      <vt:lpstr>AR JULIAN</vt:lpstr>
      <vt:lpstr>Arial</vt:lpstr>
      <vt:lpstr>Baskerville Old Face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Madison Moulder</dc:creator>
  <cp:lastModifiedBy>Madison Moulder</cp:lastModifiedBy>
  <cp:revision>18</cp:revision>
  <dcterms:created xsi:type="dcterms:W3CDTF">2014-12-27T01:33:59Z</dcterms:created>
  <dcterms:modified xsi:type="dcterms:W3CDTF">2014-12-29T18:28:10Z</dcterms:modified>
</cp:coreProperties>
</file>